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sldIdLst>
    <p:sldId id="256" r:id="rId5"/>
    <p:sldId id="257" r:id="rId6"/>
    <p:sldId id="264" r:id="rId7"/>
    <p:sldId id="266" r:id="rId8"/>
    <p:sldId id="265" r:id="rId9"/>
    <p:sldId id="258" r:id="rId10"/>
  </p:sldIdLst>
  <p:sldSz cx="7559675" cy="1069181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DF1"/>
    <a:srgbClr val="D2DE26"/>
    <a:srgbClr val="FBFCE8"/>
    <a:srgbClr val="FFF2A3"/>
    <a:srgbClr val="15BFD6"/>
    <a:srgbClr val="F6DAF5"/>
    <a:srgbClr val="94268F"/>
    <a:srgbClr val="FFED81"/>
    <a:srgbClr val="FFDD00"/>
    <a:srgbClr val="FFF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D71F0-34E5-4D12-9FF5-0DFD07C7161C}" v="1" dt="2024-08-26T23:46:15.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2" autoAdjust="0"/>
    <p:restoredTop sz="94658" autoAdjust="0"/>
  </p:normalViewPr>
  <p:slideViewPr>
    <p:cSldViewPr snapToGrid="0">
      <p:cViewPr varScale="1">
        <p:scale>
          <a:sx n="66" d="100"/>
          <a:sy n="66" d="100"/>
        </p:scale>
        <p:origin x="31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a Charalambous" userId="038b5026-7968-4b28-baeb-cd651136ba85" providerId="ADAL" clId="{8A2D71F0-34E5-4D12-9FF5-0DFD07C7161C}"/>
    <pc:docChg chg="modSld">
      <pc:chgData name="Marisa Charalambous" userId="038b5026-7968-4b28-baeb-cd651136ba85" providerId="ADAL" clId="{8A2D71F0-34E5-4D12-9FF5-0DFD07C7161C}" dt="2024-08-26T23:46:15.223" v="0" actId="14826"/>
      <pc:docMkLst>
        <pc:docMk/>
      </pc:docMkLst>
      <pc:sldChg chg="modSp">
        <pc:chgData name="Marisa Charalambous" userId="038b5026-7968-4b28-baeb-cd651136ba85" providerId="ADAL" clId="{8A2D71F0-34E5-4D12-9FF5-0DFD07C7161C}" dt="2024-08-26T23:46:15.223" v="0" actId="14826"/>
        <pc:sldMkLst>
          <pc:docMk/>
          <pc:sldMk cId="3942579801" sldId="256"/>
        </pc:sldMkLst>
        <pc:picChg chg="mod">
          <ac:chgData name="Marisa Charalambous" userId="038b5026-7968-4b28-baeb-cd651136ba85" providerId="ADAL" clId="{8A2D71F0-34E5-4D12-9FF5-0DFD07C7161C}" dt="2024-08-26T23:46:15.223" v="0" actId="14826"/>
          <ac:picMkLst>
            <pc:docMk/>
            <pc:sldMk cId="3942579801" sldId="256"/>
            <ac:picMk id="3" creationId="{5BE4009A-DF0C-9CE6-08B6-12EE260DAB9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90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357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6A704-62EE-DF52-0904-D7E52BF43D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19" y="1"/>
            <a:ext cx="7558634" cy="10691810"/>
          </a:xfrm>
          <a:prstGeom prst="rect">
            <a:avLst/>
          </a:prstGeom>
        </p:spPr>
      </p:pic>
    </p:spTree>
    <p:extLst>
      <p:ext uri="{BB962C8B-B14F-4D97-AF65-F5344CB8AC3E}">
        <p14:creationId xmlns:p14="http://schemas.microsoft.com/office/powerpoint/2010/main" val="486209417"/>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009A-DF0C-9CE6-08B6-12EE260DAB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9" y="1"/>
            <a:ext cx="7558633" cy="10691810"/>
          </a:xfrm>
          <a:prstGeom prst="rect">
            <a:avLst/>
          </a:prstGeom>
        </p:spPr>
      </p:pic>
      <p:sp>
        <p:nvSpPr>
          <p:cNvPr id="4" name="TextBox 3">
            <a:extLst>
              <a:ext uri="{FF2B5EF4-FFF2-40B4-BE49-F238E27FC236}">
                <a16:creationId xmlns:a16="http://schemas.microsoft.com/office/drawing/2014/main" id="{65168DA2-3867-4F82-FD29-A592E09A1384}"/>
              </a:ext>
            </a:extLst>
          </p:cNvPr>
          <p:cNvSpPr txBox="1"/>
          <p:nvPr/>
        </p:nvSpPr>
        <p:spPr>
          <a:xfrm>
            <a:off x="426720" y="8360229"/>
            <a:ext cx="4322209" cy="646331"/>
          </a:xfrm>
          <a:prstGeom prst="rect">
            <a:avLst/>
          </a:prstGeom>
          <a:noFill/>
        </p:spPr>
        <p:txBody>
          <a:bodyPr wrap="none" lIns="0" tIns="0" rIns="0" bIns="0" rtlCol="0">
            <a:spAutoFit/>
          </a:bodyPr>
          <a:lstStyle/>
          <a:p>
            <a:r>
              <a:rPr lang="en-AU" sz="4100" b="1" dirty="0">
                <a:solidFill>
                  <a:schemeClr val="bg1"/>
                </a:solidFill>
                <a:latin typeface="Calibri" panose="020F0502020204030204" pitchFamily="34" charset="0"/>
                <a:ea typeface="Calibri" panose="020F0502020204030204" pitchFamily="34" charset="0"/>
                <a:cs typeface="Calibri" panose="020F0502020204030204" pitchFamily="34" charset="0"/>
              </a:rPr>
              <a:t>North Coast Region</a:t>
            </a:r>
          </a:p>
        </p:txBody>
      </p:sp>
      <p:sp>
        <p:nvSpPr>
          <p:cNvPr id="7" name="TextBox 6">
            <a:extLst>
              <a:ext uri="{FF2B5EF4-FFF2-40B4-BE49-F238E27FC236}">
                <a16:creationId xmlns:a16="http://schemas.microsoft.com/office/drawing/2014/main" id="{9BD8D45F-03FA-FEE8-9EA0-9403B60CFFBD}"/>
              </a:ext>
            </a:extLst>
          </p:cNvPr>
          <p:cNvSpPr txBox="1"/>
          <p:nvPr/>
        </p:nvSpPr>
        <p:spPr>
          <a:xfrm>
            <a:off x="426720" y="9006561"/>
            <a:ext cx="3622787" cy="830997"/>
          </a:xfrm>
          <a:prstGeom prst="rect">
            <a:avLst/>
          </a:prstGeom>
          <a:noFill/>
        </p:spPr>
        <p:txBody>
          <a:bodyPr wrap="none" lIns="0" tIns="0" rIns="0" bIns="0" rtlCol="0">
            <a:spAutoFit/>
          </a:bodyPr>
          <a:lstStyle/>
          <a:p>
            <a:r>
              <a:rPr lang="en-AU" sz="2700" b="1" dirty="0">
                <a:solidFill>
                  <a:schemeClr val="bg1"/>
                </a:solidFill>
                <a:latin typeface="Calibri" panose="020F0502020204030204" pitchFamily="34" charset="0"/>
                <a:ea typeface="Calibri" panose="020F0502020204030204" pitchFamily="34" charset="0"/>
                <a:cs typeface="Calibri" panose="020F0502020204030204" pitchFamily="34" charset="0"/>
              </a:rPr>
              <a:t>Departing Pine River Hub</a:t>
            </a:r>
          </a:p>
          <a:p>
            <a:r>
              <a:rPr lang="en-AU" sz="2700" b="1" dirty="0">
                <a:solidFill>
                  <a:schemeClr val="bg1"/>
                </a:solidFill>
                <a:latin typeface="Calibri" panose="020F0502020204030204" pitchFamily="34" charset="0"/>
                <a:ea typeface="Calibri" panose="020F0502020204030204" pitchFamily="34" charset="0"/>
                <a:cs typeface="Calibri" panose="020F0502020204030204" pitchFamily="34" charset="0"/>
              </a:rPr>
              <a:t>Oct, Nov &amp; Dec 2024</a:t>
            </a:r>
          </a:p>
        </p:txBody>
      </p:sp>
    </p:spTree>
    <p:extLst>
      <p:ext uri="{BB962C8B-B14F-4D97-AF65-F5344CB8AC3E}">
        <p14:creationId xmlns:p14="http://schemas.microsoft.com/office/powerpoint/2010/main" val="394257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A0DE2-2580-4218-9482-EFE2242CA7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5" y="659"/>
            <a:ext cx="7557703" cy="10690493"/>
          </a:xfrm>
          <a:prstGeom prst="rect">
            <a:avLst/>
          </a:prstGeom>
        </p:spPr>
      </p:pic>
    </p:spTree>
    <p:extLst>
      <p:ext uri="{BB962C8B-B14F-4D97-AF65-F5344CB8AC3E}">
        <p14:creationId xmlns:p14="http://schemas.microsoft.com/office/powerpoint/2010/main" val="342181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98903D-C3AE-A5FA-8216-F47DA82071F1}"/>
              </a:ext>
            </a:extLst>
          </p:cNvPr>
          <p:cNvSpPr txBox="1"/>
          <p:nvPr/>
        </p:nvSpPr>
        <p:spPr>
          <a:xfrm>
            <a:off x="414080" y="1422204"/>
            <a:ext cx="6740529" cy="738664"/>
          </a:xfrm>
          <a:prstGeom prst="rect">
            <a:avLst/>
          </a:prstGeom>
          <a:noFill/>
        </p:spPr>
        <p:txBody>
          <a:bodyPr wrap="square" lIns="0" tIns="0" rIns="0" bIns="0" rtlCol="0">
            <a:spAutoFit/>
          </a:bodyPr>
          <a:lstStyle/>
          <a:p>
            <a:pPr marR="0" algn="l" rtl="0"/>
            <a:r>
              <a:rPr lang="en-US" sz="1200" dirty="0">
                <a:latin typeface="Calibri" panose="020F0502020204030204" pitchFamily="34" charset="0"/>
                <a:ea typeface="Calibri" panose="020F0502020204030204" pitchFamily="34" charset="0"/>
                <a:cs typeface="Calibri" panose="020F0502020204030204" pitchFamily="34" charset="0"/>
              </a:rPr>
              <a:t>Please return this form by posting to us at </a:t>
            </a:r>
            <a:r>
              <a:rPr lang="en-US" sz="1200" b="1" dirty="0">
                <a:latin typeface="Calibri" panose="020F0502020204030204" pitchFamily="34" charset="0"/>
                <a:ea typeface="Calibri" panose="020F0502020204030204" pitchFamily="34" charset="0"/>
                <a:cs typeface="Calibri" panose="020F0502020204030204" pitchFamily="34" charset="0"/>
              </a:rPr>
              <a:t>PO Box 4013, Eight Mile Plains Qld 4113 </a:t>
            </a:r>
            <a:r>
              <a:rPr lang="en-US" sz="1200" dirty="0">
                <a:latin typeface="Calibri" panose="020F0502020204030204" pitchFamily="34" charset="0"/>
                <a:ea typeface="Calibri" panose="020F0502020204030204" pitchFamily="34" charset="0"/>
                <a:cs typeface="Calibri" panose="020F0502020204030204" pitchFamily="34" charset="0"/>
              </a:rPr>
              <a:t>, returning in person, or by emailing to us at </a:t>
            </a:r>
            <a:r>
              <a:rPr lang="en-US" sz="1200" b="1" u="sng" dirty="0">
                <a:latin typeface="Calibri" panose="020F0502020204030204" pitchFamily="34" charset="0"/>
                <a:ea typeface="Calibri" panose="020F0502020204030204" pitchFamily="34" charset="0"/>
                <a:cs typeface="Calibri" panose="020F0502020204030204" pitchFamily="34" charset="0"/>
              </a:rPr>
              <a:t>avegates.experience@multicap.org.au</a:t>
            </a:r>
            <a:r>
              <a:rPr lang="en-US" sz="1200" dirty="0">
                <a:latin typeface="Calibri" panose="020F0502020204030204" pitchFamily="34" charset="0"/>
                <a:ea typeface="Calibri" panose="020F0502020204030204" pitchFamily="34" charset="0"/>
                <a:cs typeface="Calibri" panose="020F0502020204030204" pitchFamily="34" charset="0"/>
              </a:rPr>
              <a:t>. Please tick the events that you will attend and return the form to us as quickly as possible, so you don’t miss out! Please note that you will only be booked in for events that you tick on the table below, if you don’t tick you won’t be booked!</a:t>
            </a:r>
          </a:p>
        </p:txBody>
      </p:sp>
      <p:graphicFrame>
        <p:nvGraphicFramePr>
          <p:cNvPr id="16" name="Table 15">
            <a:extLst>
              <a:ext uri="{FF2B5EF4-FFF2-40B4-BE49-F238E27FC236}">
                <a16:creationId xmlns:a16="http://schemas.microsoft.com/office/drawing/2014/main" id="{FC675C42-6616-2A0D-BCA6-A721AD0E602C}"/>
              </a:ext>
            </a:extLst>
          </p:cNvPr>
          <p:cNvGraphicFramePr>
            <a:graphicFrameLocks noGrp="1"/>
          </p:cNvGraphicFramePr>
          <p:nvPr>
            <p:extLst>
              <p:ext uri="{D42A27DB-BD31-4B8C-83A1-F6EECF244321}">
                <p14:modId xmlns:p14="http://schemas.microsoft.com/office/powerpoint/2010/main" val="1563504464"/>
              </p:ext>
            </p:extLst>
          </p:nvPr>
        </p:nvGraphicFramePr>
        <p:xfrm>
          <a:off x="414080" y="2207271"/>
          <a:ext cx="6740529" cy="4328712"/>
        </p:xfrm>
        <a:graphic>
          <a:graphicData uri="http://schemas.openxmlformats.org/drawingml/2006/table">
            <a:tbl>
              <a:tblPr firstRow="1">
                <a:tableStyleId>{5C22544A-7EE6-4342-B048-85BDC9FD1C3A}</a:tableStyleId>
              </a:tblPr>
              <a:tblGrid>
                <a:gridCol w="641681">
                  <a:extLst>
                    <a:ext uri="{9D8B030D-6E8A-4147-A177-3AD203B41FA5}">
                      <a16:colId xmlns:a16="http://schemas.microsoft.com/office/drawing/2014/main" val="3200664154"/>
                    </a:ext>
                  </a:extLst>
                </a:gridCol>
                <a:gridCol w="1287708">
                  <a:extLst>
                    <a:ext uri="{9D8B030D-6E8A-4147-A177-3AD203B41FA5}">
                      <a16:colId xmlns:a16="http://schemas.microsoft.com/office/drawing/2014/main" val="928596914"/>
                    </a:ext>
                  </a:extLst>
                </a:gridCol>
                <a:gridCol w="1202785">
                  <a:extLst>
                    <a:ext uri="{9D8B030D-6E8A-4147-A177-3AD203B41FA5}">
                      <a16:colId xmlns:a16="http://schemas.microsoft.com/office/drawing/2014/main" val="4226184522"/>
                    </a:ext>
                  </a:extLst>
                </a:gridCol>
                <a:gridCol w="1202785">
                  <a:extLst>
                    <a:ext uri="{9D8B030D-6E8A-4147-A177-3AD203B41FA5}">
                      <a16:colId xmlns:a16="http://schemas.microsoft.com/office/drawing/2014/main" val="1688343268"/>
                    </a:ext>
                  </a:extLst>
                </a:gridCol>
                <a:gridCol w="1552491">
                  <a:extLst>
                    <a:ext uri="{9D8B030D-6E8A-4147-A177-3AD203B41FA5}">
                      <a16:colId xmlns:a16="http://schemas.microsoft.com/office/drawing/2014/main" val="247598592"/>
                    </a:ext>
                  </a:extLst>
                </a:gridCol>
                <a:gridCol w="853079">
                  <a:extLst>
                    <a:ext uri="{9D8B030D-6E8A-4147-A177-3AD203B41FA5}">
                      <a16:colId xmlns:a16="http://schemas.microsoft.com/office/drawing/2014/main" val="1542509487"/>
                    </a:ext>
                  </a:extLst>
                </a:gridCol>
              </a:tblGrid>
              <a:tr h="306557">
                <a:tc gridSpan="6">
                  <a:txBody>
                    <a:bodyPr/>
                    <a:lstStyle/>
                    <a:p>
                      <a:pPr algn="ctr"/>
                      <a:r>
                        <a:rPr lang="en-AU" sz="1300" dirty="0">
                          <a:solidFill>
                            <a:schemeClr val="bg1"/>
                          </a:solidFill>
                          <a:latin typeface="Calibri" panose="020F0502020204030204" pitchFamily="34" charset="0"/>
                          <a:ea typeface="Calibri" panose="020F0502020204030204" pitchFamily="34" charset="0"/>
                          <a:cs typeface="Calibri" panose="020F0502020204030204" pitchFamily="34" charset="0"/>
                        </a:rPr>
                        <a:t>OCTOBER</a:t>
                      </a:r>
                    </a:p>
                  </a:txBody>
                  <a:tcPr>
                    <a:solidFill>
                      <a:srgbClr val="D2DE26"/>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pPr algn="ctr"/>
                      <a:endParaRPr lang="en-AU" sz="13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solidFill>
                      <a:srgbClr val="D2DE26"/>
                    </a:solidFill>
                  </a:tcPr>
                </a:tc>
                <a:extLst>
                  <a:ext uri="{0D108BD9-81ED-4DB2-BD59-A6C34878D82A}">
                    <a16:rowId xmlns:a16="http://schemas.microsoft.com/office/drawing/2014/main" val="133220322"/>
                  </a:ext>
                </a:extLst>
              </a:tr>
              <a:tr h="188610">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Event</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Date</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Location</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Times</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OOP Price</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Attending</a:t>
                      </a:r>
                    </a:p>
                  </a:txBody>
                  <a:tcPr>
                    <a:solidFill>
                      <a:srgbClr val="FBFCE8"/>
                    </a:solidFill>
                  </a:tcPr>
                </a:tc>
                <a:extLst>
                  <a:ext uri="{0D108BD9-81ED-4DB2-BD59-A6C34878D82A}">
                    <a16:rowId xmlns:a16="http://schemas.microsoft.com/office/drawing/2014/main" val="2881277482"/>
                  </a:ext>
                </a:extLst>
              </a:tr>
              <a:tr h="259665">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4</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October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Norths Leagues Club</a:t>
                      </a:r>
                    </a:p>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BYO</a:t>
                      </a:r>
                    </a:p>
                  </a:txBody>
                  <a:tcPr marL="68580" marR="68580" marT="0" marB="0">
                    <a:solidFill>
                      <a:schemeClr val="bg1">
                        <a:lumMod val="95000"/>
                      </a:schemeClr>
                    </a:solidFill>
                  </a:tcPr>
                </a:tc>
                <a:tc>
                  <a:txBody>
                    <a:bodyPr/>
                    <a:lstStyle/>
                    <a:p>
                      <a:pPr>
                        <a:lnSpc>
                          <a:spcPct val="107000"/>
                        </a:lnSpc>
                        <a:spcAft>
                          <a:spcPts val="800"/>
                        </a:spcAft>
                      </a:pPr>
                      <a:endParaRPr lang="en-AU" sz="1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020355686"/>
                  </a:ext>
                </a:extLst>
              </a:tr>
              <a:tr h="306557">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4</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October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Pizza &amp; Games Night </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lumMod val="95000"/>
                      </a:schemeClr>
                    </a:solidFill>
                  </a:tcPr>
                </a:tc>
                <a:tc>
                  <a:txBody>
                    <a:bodyPr/>
                    <a:lstStyle/>
                    <a:p>
                      <a:pPr>
                        <a:lnSpc>
                          <a:spcPct val="107000"/>
                        </a:lnSpc>
                        <a:spcAft>
                          <a:spcPts val="800"/>
                        </a:spcAft>
                      </a:pPr>
                      <a:endParaRPr lang="en-AU" sz="1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074901462"/>
                  </a:ext>
                </a:extLst>
              </a:tr>
              <a:tr h="306557">
                <a:tc>
                  <a:txBody>
                    <a:bodyPr/>
                    <a:lstStyle/>
                    <a:p>
                      <a:endParaRPr lang="en-AU" sz="130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October (Sunday)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Wet n Wild</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9am-5pm</a:t>
                      </a:r>
                    </a:p>
                  </a:txBody>
                  <a:tcPr marL="68580" marR="68580" marT="0" marB="0">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$10 OOP with Annual Pass</a:t>
                      </a:r>
                    </a:p>
                  </a:txBody>
                  <a:tcPr marL="68580" marR="68580" marT="0" marB="0">
                    <a:solidFill>
                      <a:schemeClr val="bg1">
                        <a:lumMod val="95000"/>
                      </a:schemeClr>
                    </a:solidFill>
                  </a:tcPr>
                </a:tc>
                <a:tc>
                  <a:txBody>
                    <a:bodyPr/>
                    <a:lstStyle/>
                    <a:p>
                      <a:pPr>
                        <a:lnSpc>
                          <a:spcPct val="107000"/>
                        </a:lnSpc>
                        <a:spcAft>
                          <a:spcPts val="800"/>
                        </a:spcAft>
                      </a:pPr>
                      <a:endParaRPr lang="en-AU" sz="1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251399277"/>
                  </a:ext>
                </a:extLst>
              </a:tr>
              <a:tr h="306557">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13</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October (Sunday)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Summerland Camel Tour with food tasting</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9.30am-4pm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$30</a:t>
                      </a:r>
                    </a:p>
                  </a:txBody>
                  <a:tcPr marL="68580" marR="68580" marT="0" marB="0">
                    <a:solidFill>
                      <a:schemeClr val="bg1">
                        <a:lumMod val="95000"/>
                      </a:schemeClr>
                    </a:solidFill>
                  </a:tcPr>
                </a:tc>
                <a:tc>
                  <a:txBody>
                    <a:bodyPr/>
                    <a:lstStyle/>
                    <a:p>
                      <a:pPr>
                        <a:lnSpc>
                          <a:spcPct val="107000"/>
                        </a:lnSpc>
                        <a:spcAft>
                          <a:spcPts val="800"/>
                        </a:spcAft>
                      </a:pPr>
                      <a:endParaRPr lang="en-AU" sz="1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584294928"/>
                  </a:ext>
                </a:extLst>
              </a:tr>
              <a:tr h="306557">
                <a:tc>
                  <a:txBody>
                    <a:bodyPr/>
                    <a:lstStyle/>
                    <a:p>
                      <a:endParaRPr lang="en-AU" sz="130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18</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October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Jayliano’s Strathpine </a:t>
                      </a:r>
                    </a:p>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BYO</a:t>
                      </a:r>
                    </a:p>
                  </a:txBody>
                  <a:tcPr marL="68580" marR="68580" marT="0" marB="0">
                    <a:solidFill>
                      <a:schemeClr val="bg1">
                        <a:lumMod val="95000"/>
                      </a:schemeClr>
                    </a:solidFill>
                  </a:tcPr>
                </a:tc>
                <a:tc>
                  <a:txBody>
                    <a:bodyPr/>
                    <a:lstStyle/>
                    <a:p>
                      <a:pPr>
                        <a:lnSpc>
                          <a:spcPct val="107000"/>
                        </a:lnSpc>
                        <a:spcAft>
                          <a:spcPts val="800"/>
                        </a:spcAft>
                      </a:pPr>
                      <a:endParaRPr lang="en-AU" sz="1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273811126"/>
                  </a:ext>
                </a:extLst>
              </a:tr>
              <a:tr h="306557">
                <a:tc>
                  <a:txBody>
                    <a:bodyPr/>
                    <a:lstStyle/>
                    <a:p>
                      <a:endParaRPr lang="en-AU" sz="130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18</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October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Paint &amp; Sip (Mocktails &amp; Nibbles)</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lumMod val="95000"/>
                      </a:schemeClr>
                    </a:solidFill>
                  </a:tcPr>
                </a:tc>
                <a:tc>
                  <a:txBody>
                    <a:bodyPr/>
                    <a:lstStyle/>
                    <a:p>
                      <a:pPr>
                        <a:lnSpc>
                          <a:spcPct val="107000"/>
                        </a:lnSpc>
                        <a:spcAft>
                          <a:spcPts val="800"/>
                        </a:spcAft>
                      </a:pPr>
                      <a:endParaRPr lang="en-AU" sz="1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470694837"/>
                  </a:ext>
                </a:extLst>
              </a:tr>
              <a:tr h="389101">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20</a:t>
                      </a:r>
                      <a:r>
                        <a:rPr lang="en-AU" sz="11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AU" sz="1100" kern="100" dirty="0">
                          <a:effectLst/>
                          <a:latin typeface="Aptos" panose="020B0004020202020204" pitchFamily="34" charset="0"/>
                          <a:ea typeface="Aptos" panose="020B0004020202020204" pitchFamily="34" charset="0"/>
                          <a:cs typeface="Times New Roman" panose="02020603050405020304" pitchFamily="18" charset="0"/>
                        </a:rPr>
                        <a:t> October (Sunday)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Tangalooma Trip- Beach Day Cruise with Lunch</a:t>
                      </a:r>
                    </a:p>
                  </a:txBody>
                  <a:tcPr marL="68580" marR="68580" marT="0" marB="0">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8.30am-6.30pm</a:t>
                      </a:r>
                    </a:p>
                  </a:txBody>
                  <a:tcPr marL="68580" marR="68580" marT="0" marB="0">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$100</a:t>
                      </a:r>
                    </a:p>
                  </a:txBody>
                  <a:tcPr marL="68580" marR="68580" marT="0" marB="0">
                    <a:solidFill>
                      <a:schemeClr val="bg1">
                        <a:lumMod val="95000"/>
                      </a:schemeClr>
                    </a:solidFill>
                  </a:tcPr>
                </a:tc>
                <a:tc>
                  <a:txBody>
                    <a:bodyPr/>
                    <a:lstStyle/>
                    <a:p>
                      <a:pPr>
                        <a:lnSpc>
                          <a:spcPct val="107000"/>
                        </a:lnSpc>
                        <a:spcAft>
                          <a:spcPts val="800"/>
                        </a:spcAft>
                      </a:pPr>
                      <a:endParaRPr lang="en-AU" sz="10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017962950"/>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09996668-4ADB-5D7D-9BCA-A280FFB88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726" y="1984173"/>
            <a:ext cx="254385" cy="254385"/>
          </a:xfrm>
          <a:prstGeom prst="rect">
            <a:avLst/>
          </a:prstGeom>
        </p:spPr>
      </p:pic>
      <p:pic>
        <p:nvPicPr>
          <p:cNvPr id="6" name="Picture 5">
            <a:extLst>
              <a:ext uri="{FF2B5EF4-FFF2-40B4-BE49-F238E27FC236}">
                <a16:creationId xmlns:a16="http://schemas.microsoft.com/office/drawing/2014/main" id="{E45A2BCD-3BE1-5225-47DC-99A4A75555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9726" y="2445859"/>
            <a:ext cx="254385" cy="254385"/>
          </a:xfrm>
          <a:prstGeom prst="rect">
            <a:avLst/>
          </a:prstGeom>
        </p:spPr>
      </p:pic>
      <p:pic>
        <p:nvPicPr>
          <p:cNvPr id="7" name="Picture 6">
            <a:extLst>
              <a:ext uri="{FF2B5EF4-FFF2-40B4-BE49-F238E27FC236}">
                <a16:creationId xmlns:a16="http://schemas.microsoft.com/office/drawing/2014/main" id="{3B3ABC6B-CF1F-1CAE-D060-92908389EB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1764" y="4821143"/>
            <a:ext cx="254385" cy="254385"/>
          </a:xfrm>
          <a:prstGeom prst="rect">
            <a:avLst/>
          </a:prstGeom>
        </p:spPr>
      </p:pic>
      <p:pic>
        <p:nvPicPr>
          <p:cNvPr id="8" name="Picture 7">
            <a:extLst>
              <a:ext uri="{FF2B5EF4-FFF2-40B4-BE49-F238E27FC236}">
                <a16:creationId xmlns:a16="http://schemas.microsoft.com/office/drawing/2014/main" id="{2F309C62-0EE2-075E-4946-EB9DA45DCCC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9726" y="3371007"/>
            <a:ext cx="254385" cy="254385"/>
          </a:xfrm>
          <a:prstGeom prst="rect">
            <a:avLst/>
          </a:prstGeom>
        </p:spPr>
      </p:pic>
      <p:pic>
        <p:nvPicPr>
          <p:cNvPr id="9" name="Picture 8">
            <a:extLst>
              <a:ext uri="{FF2B5EF4-FFF2-40B4-BE49-F238E27FC236}">
                <a16:creationId xmlns:a16="http://schemas.microsoft.com/office/drawing/2014/main" id="{D3EEDC86-609A-5953-6950-AF4C9DAFFD3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29726" y="3833581"/>
            <a:ext cx="254385" cy="254385"/>
          </a:xfrm>
          <a:prstGeom prst="rect">
            <a:avLst/>
          </a:prstGeom>
        </p:spPr>
      </p:pic>
      <p:pic>
        <p:nvPicPr>
          <p:cNvPr id="10" name="Picture 9">
            <a:extLst>
              <a:ext uri="{FF2B5EF4-FFF2-40B4-BE49-F238E27FC236}">
                <a16:creationId xmlns:a16="http://schemas.microsoft.com/office/drawing/2014/main" id="{9BA435F9-D02F-CB1B-4E5F-E5A2D033225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29726" y="4262888"/>
            <a:ext cx="254385" cy="254385"/>
          </a:xfrm>
          <a:prstGeom prst="rect">
            <a:avLst/>
          </a:prstGeom>
        </p:spPr>
      </p:pic>
      <p:pic>
        <p:nvPicPr>
          <p:cNvPr id="11" name="Picture 10">
            <a:extLst>
              <a:ext uri="{FF2B5EF4-FFF2-40B4-BE49-F238E27FC236}">
                <a16:creationId xmlns:a16="http://schemas.microsoft.com/office/drawing/2014/main" id="{8E00DB1C-DDD5-DA6E-804C-E8ACAD0953E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23619" y="4711048"/>
            <a:ext cx="254385" cy="254385"/>
          </a:xfrm>
          <a:prstGeom prst="rect">
            <a:avLst/>
          </a:prstGeom>
        </p:spPr>
      </p:pic>
      <p:pic>
        <p:nvPicPr>
          <p:cNvPr id="12" name="Picture 11">
            <a:extLst>
              <a:ext uri="{FF2B5EF4-FFF2-40B4-BE49-F238E27FC236}">
                <a16:creationId xmlns:a16="http://schemas.microsoft.com/office/drawing/2014/main" id="{069F5EA1-2669-F1E8-91FC-863B2C68AC1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35845" y="3487149"/>
            <a:ext cx="254385" cy="254385"/>
          </a:xfrm>
          <a:prstGeom prst="rect">
            <a:avLst/>
          </a:prstGeom>
        </p:spPr>
      </p:pic>
      <p:pic>
        <p:nvPicPr>
          <p:cNvPr id="18" name="Picture 17">
            <a:extLst>
              <a:ext uri="{FF2B5EF4-FFF2-40B4-BE49-F238E27FC236}">
                <a16:creationId xmlns:a16="http://schemas.microsoft.com/office/drawing/2014/main" id="{20676B2A-6F07-D403-7AFD-16673FB01C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3350" y="5405461"/>
            <a:ext cx="254385" cy="254385"/>
          </a:xfrm>
          <a:prstGeom prst="rect">
            <a:avLst/>
          </a:prstGeom>
        </p:spPr>
      </p:pic>
      <p:pic>
        <p:nvPicPr>
          <p:cNvPr id="21" name="Picture 20">
            <a:extLst>
              <a:ext uri="{FF2B5EF4-FFF2-40B4-BE49-F238E27FC236}">
                <a16:creationId xmlns:a16="http://schemas.microsoft.com/office/drawing/2014/main" id="{B02DDF06-32FC-3CD7-0AE2-4E675197C9B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84941" y="6408790"/>
            <a:ext cx="254385" cy="254385"/>
          </a:xfrm>
          <a:prstGeom prst="rect">
            <a:avLst/>
          </a:prstGeom>
        </p:spPr>
      </p:pic>
      <p:pic>
        <p:nvPicPr>
          <p:cNvPr id="29" name="Picture 28">
            <a:extLst>
              <a:ext uri="{FF2B5EF4-FFF2-40B4-BE49-F238E27FC236}">
                <a16:creationId xmlns:a16="http://schemas.microsoft.com/office/drawing/2014/main" id="{E8183B35-7C72-E44F-1173-566EB80108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3534" y="6721852"/>
            <a:ext cx="254385" cy="254385"/>
          </a:xfrm>
          <a:prstGeom prst="rect">
            <a:avLst/>
          </a:prstGeom>
        </p:spPr>
      </p:pic>
      <p:pic>
        <p:nvPicPr>
          <p:cNvPr id="13" name="Picture 12">
            <a:extLst>
              <a:ext uri="{FF2B5EF4-FFF2-40B4-BE49-F238E27FC236}">
                <a16:creationId xmlns:a16="http://schemas.microsoft.com/office/drawing/2014/main" id="{5E4BA2CA-72D0-6E62-9844-172594F477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3350" y="6044503"/>
            <a:ext cx="254385" cy="254385"/>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845E4F0C-9D4A-ADDA-B187-D083AA0CD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094" y="5212876"/>
            <a:ext cx="254385" cy="254385"/>
          </a:xfrm>
          <a:prstGeom prst="rect">
            <a:avLst/>
          </a:prstGeom>
        </p:spPr>
      </p:pic>
      <p:pic>
        <p:nvPicPr>
          <p:cNvPr id="20" name="Picture 19">
            <a:extLst>
              <a:ext uri="{FF2B5EF4-FFF2-40B4-BE49-F238E27FC236}">
                <a16:creationId xmlns:a16="http://schemas.microsoft.com/office/drawing/2014/main" id="{25958E00-3721-13B6-DFEF-DD3AE884DA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81" y="6842542"/>
            <a:ext cx="254385" cy="254385"/>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2BA883D3-C785-E82A-1949-90279BFE8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168" y="7237206"/>
            <a:ext cx="254385" cy="254385"/>
          </a:xfrm>
          <a:prstGeom prst="rect">
            <a:avLst/>
          </a:prstGeom>
        </p:spPr>
      </p:pic>
      <p:pic>
        <p:nvPicPr>
          <p:cNvPr id="25" name="Picture 24">
            <a:extLst>
              <a:ext uri="{FF2B5EF4-FFF2-40B4-BE49-F238E27FC236}">
                <a16:creationId xmlns:a16="http://schemas.microsoft.com/office/drawing/2014/main" id="{919DFF0B-18AA-D84D-9064-8B9B24EE8E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70101" y="7299894"/>
            <a:ext cx="254385" cy="254385"/>
          </a:xfrm>
          <a:prstGeom prst="rect">
            <a:avLst/>
          </a:prstGeom>
        </p:spPr>
      </p:pic>
      <p:pic>
        <p:nvPicPr>
          <p:cNvPr id="26" name="Picture 25">
            <a:extLst>
              <a:ext uri="{FF2B5EF4-FFF2-40B4-BE49-F238E27FC236}">
                <a16:creationId xmlns:a16="http://schemas.microsoft.com/office/drawing/2014/main" id="{5E62D3DB-484C-08AF-6860-7A5DD33C24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5973" y="8257873"/>
            <a:ext cx="254385" cy="254385"/>
          </a:xfrm>
          <a:prstGeom prst="rect">
            <a:avLst/>
          </a:prstGeom>
        </p:spPr>
      </p:pic>
      <p:pic>
        <p:nvPicPr>
          <p:cNvPr id="33" name="Picture 32">
            <a:extLst>
              <a:ext uri="{FF2B5EF4-FFF2-40B4-BE49-F238E27FC236}">
                <a16:creationId xmlns:a16="http://schemas.microsoft.com/office/drawing/2014/main" id="{E1D4B436-809A-5792-329E-94E92FC5A56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1742" y="7075830"/>
            <a:ext cx="254385" cy="254385"/>
          </a:xfrm>
          <a:prstGeom prst="rect">
            <a:avLst/>
          </a:prstGeom>
        </p:spPr>
      </p:pic>
      <p:pic>
        <p:nvPicPr>
          <p:cNvPr id="34" name="Picture 33">
            <a:extLst>
              <a:ext uri="{FF2B5EF4-FFF2-40B4-BE49-F238E27FC236}">
                <a16:creationId xmlns:a16="http://schemas.microsoft.com/office/drawing/2014/main" id="{1D9C4DA8-5D2C-97CF-1317-7CF89959F7C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6850" y="8130681"/>
            <a:ext cx="254385" cy="254385"/>
          </a:xfrm>
          <a:prstGeom prst="rect">
            <a:avLst/>
          </a:prstGeom>
        </p:spPr>
      </p:pic>
      <p:pic>
        <p:nvPicPr>
          <p:cNvPr id="35" name="Picture 34">
            <a:extLst>
              <a:ext uri="{FF2B5EF4-FFF2-40B4-BE49-F238E27FC236}">
                <a16:creationId xmlns:a16="http://schemas.microsoft.com/office/drawing/2014/main" id="{EDA212C9-4FF7-7F00-1803-FDCC101BEC8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4718" y="3865687"/>
            <a:ext cx="254385" cy="254385"/>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7E13EEAB-E524-BA9D-8598-7CC4F107E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11" y="5467261"/>
            <a:ext cx="254385" cy="254385"/>
          </a:xfrm>
          <a:prstGeom prst="rect">
            <a:avLst/>
          </a:prstGeom>
        </p:spPr>
      </p:pic>
      <p:sp>
        <p:nvSpPr>
          <p:cNvPr id="3" name="TextBox 2">
            <a:extLst>
              <a:ext uri="{FF2B5EF4-FFF2-40B4-BE49-F238E27FC236}">
                <a16:creationId xmlns:a16="http://schemas.microsoft.com/office/drawing/2014/main" id="{4D578682-49DE-9EB1-761F-EBD87010CCAC}"/>
              </a:ext>
            </a:extLst>
          </p:cNvPr>
          <p:cNvSpPr txBox="1"/>
          <p:nvPr/>
        </p:nvSpPr>
        <p:spPr>
          <a:xfrm>
            <a:off x="414080" y="1137806"/>
            <a:ext cx="5471478" cy="276999"/>
          </a:xfrm>
          <a:prstGeom prst="rect">
            <a:avLst/>
          </a:prstGeom>
          <a:noFill/>
        </p:spPr>
        <p:txBody>
          <a:bodyPr wrap="square" lIns="0" tIns="0" rIns="0" bIns="0" rtlCol="0">
            <a:spAutoFit/>
          </a:bodyPr>
          <a:lstStyle/>
          <a:p>
            <a:r>
              <a:rPr lang="en-US" b="1" dirty="0">
                <a:solidFill>
                  <a:srgbClr val="D2DE26"/>
                </a:solidFill>
              </a:rPr>
              <a:t>Now it’s time to have some fun – let’s book it all in!</a:t>
            </a:r>
            <a:endParaRPr lang="en-AU" b="1" dirty="0">
              <a:solidFill>
                <a:srgbClr val="D2DE26"/>
              </a:solidFill>
            </a:endParaRPr>
          </a:p>
        </p:txBody>
      </p:sp>
      <p:pic>
        <p:nvPicPr>
          <p:cNvPr id="4" name="Picture 3">
            <a:extLst>
              <a:ext uri="{FF2B5EF4-FFF2-40B4-BE49-F238E27FC236}">
                <a16:creationId xmlns:a16="http://schemas.microsoft.com/office/drawing/2014/main" id="{C5AD40E0-B15F-E1BC-568B-2964E9D0D3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6039" y="2915792"/>
            <a:ext cx="254385" cy="254385"/>
          </a:xfrm>
          <a:prstGeom prst="rect">
            <a:avLst/>
          </a:prstGeom>
        </p:spPr>
      </p:pic>
      <p:pic>
        <p:nvPicPr>
          <p:cNvPr id="14" name="Picture 13">
            <a:extLst>
              <a:ext uri="{FF2B5EF4-FFF2-40B4-BE49-F238E27FC236}">
                <a16:creationId xmlns:a16="http://schemas.microsoft.com/office/drawing/2014/main" id="{52DAC76C-F8FD-6371-B2C3-207DA77F2A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1763" y="4309149"/>
            <a:ext cx="254385" cy="254385"/>
          </a:xfrm>
          <a:prstGeom prst="rect">
            <a:avLst/>
          </a:prstGeom>
        </p:spPr>
      </p:pic>
    </p:spTree>
    <p:extLst>
      <p:ext uri="{BB962C8B-B14F-4D97-AF65-F5344CB8AC3E}">
        <p14:creationId xmlns:p14="http://schemas.microsoft.com/office/powerpoint/2010/main" val="358668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92990C-4283-C8B4-2271-489A8C812BC0}"/>
              </a:ext>
            </a:extLst>
          </p:cNvPr>
          <p:cNvGraphicFramePr>
            <a:graphicFrameLocks noGrp="1"/>
          </p:cNvGraphicFramePr>
          <p:nvPr/>
        </p:nvGraphicFramePr>
        <p:xfrm>
          <a:off x="519113" y="2846388"/>
          <a:ext cx="6740529" cy="4377185"/>
        </p:xfrm>
        <a:graphic>
          <a:graphicData uri="http://schemas.openxmlformats.org/drawingml/2006/table">
            <a:tbl>
              <a:tblPr firstRow="1">
                <a:tableStyleId>{5C22544A-7EE6-4342-B048-85BDC9FD1C3A}</a:tableStyleId>
              </a:tblPr>
              <a:tblGrid>
                <a:gridCol w="661734">
                  <a:extLst>
                    <a:ext uri="{9D8B030D-6E8A-4147-A177-3AD203B41FA5}">
                      <a16:colId xmlns:a16="http://schemas.microsoft.com/office/drawing/2014/main" val="1100388652"/>
                    </a:ext>
                  </a:extLst>
                </a:gridCol>
                <a:gridCol w="1267655">
                  <a:extLst>
                    <a:ext uri="{9D8B030D-6E8A-4147-A177-3AD203B41FA5}">
                      <a16:colId xmlns:a16="http://schemas.microsoft.com/office/drawing/2014/main" val="3487271329"/>
                    </a:ext>
                  </a:extLst>
                </a:gridCol>
                <a:gridCol w="1202785">
                  <a:extLst>
                    <a:ext uri="{9D8B030D-6E8A-4147-A177-3AD203B41FA5}">
                      <a16:colId xmlns:a16="http://schemas.microsoft.com/office/drawing/2014/main" val="1101134308"/>
                    </a:ext>
                  </a:extLst>
                </a:gridCol>
                <a:gridCol w="1202785">
                  <a:extLst>
                    <a:ext uri="{9D8B030D-6E8A-4147-A177-3AD203B41FA5}">
                      <a16:colId xmlns:a16="http://schemas.microsoft.com/office/drawing/2014/main" val="4263078385"/>
                    </a:ext>
                  </a:extLst>
                </a:gridCol>
                <a:gridCol w="1584575">
                  <a:extLst>
                    <a:ext uri="{9D8B030D-6E8A-4147-A177-3AD203B41FA5}">
                      <a16:colId xmlns:a16="http://schemas.microsoft.com/office/drawing/2014/main" val="4177776763"/>
                    </a:ext>
                  </a:extLst>
                </a:gridCol>
                <a:gridCol w="820995">
                  <a:extLst>
                    <a:ext uri="{9D8B030D-6E8A-4147-A177-3AD203B41FA5}">
                      <a16:colId xmlns:a16="http://schemas.microsoft.com/office/drawing/2014/main" val="3335567938"/>
                    </a:ext>
                  </a:extLst>
                </a:gridCol>
              </a:tblGrid>
              <a:tr h="194273">
                <a:tc gridSpan="6">
                  <a:txBody>
                    <a:bodyPr/>
                    <a:lstStyle/>
                    <a:p>
                      <a:pPr algn="ctr"/>
                      <a:r>
                        <a:rPr lang="en-AU" sz="1300" dirty="0">
                          <a:solidFill>
                            <a:schemeClr val="bg1"/>
                          </a:solidFill>
                          <a:latin typeface="Calibri" panose="020F0502020204030204" pitchFamily="34" charset="0"/>
                          <a:ea typeface="Calibri" panose="020F0502020204030204" pitchFamily="34" charset="0"/>
                          <a:cs typeface="Calibri" panose="020F0502020204030204" pitchFamily="34" charset="0"/>
                        </a:rPr>
                        <a:t>NOVEMBER</a:t>
                      </a:r>
                    </a:p>
                  </a:txBody>
                  <a:tcPr>
                    <a:solidFill>
                      <a:srgbClr val="D2DE26"/>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pPr algn="ctr"/>
                      <a:endParaRPr lang="en-AU" sz="13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solidFill>
                      <a:srgbClr val="D2DE26"/>
                    </a:solidFill>
                  </a:tcPr>
                </a:tc>
                <a:extLst>
                  <a:ext uri="{0D108BD9-81ED-4DB2-BD59-A6C34878D82A}">
                    <a16:rowId xmlns:a16="http://schemas.microsoft.com/office/drawing/2014/main" val="584907459"/>
                  </a:ext>
                </a:extLst>
              </a:tr>
              <a:tr h="188610">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Event</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Date</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Location</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Times</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OOP Price</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Attending</a:t>
                      </a:r>
                    </a:p>
                  </a:txBody>
                  <a:tcPr>
                    <a:solidFill>
                      <a:srgbClr val="FBFCE8"/>
                    </a:solidFill>
                  </a:tcPr>
                </a:tc>
                <a:extLst>
                  <a:ext uri="{0D108BD9-81ED-4DB2-BD59-A6C34878D82A}">
                    <a16:rowId xmlns:a16="http://schemas.microsoft.com/office/drawing/2014/main" val="1932528685"/>
                  </a:ext>
                </a:extLst>
              </a:tr>
              <a:tr h="259665">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1</a:t>
                      </a:r>
                      <a:r>
                        <a:rPr lang="en-AU" sz="11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AU" sz="1100" kern="100" dirty="0">
                          <a:effectLst/>
                          <a:latin typeface="Aptos" panose="020B0004020202020204" pitchFamily="34" charset="0"/>
                          <a:ea typeface="Aptos" panose="020B0004020202020204" pitchFamily="34" charset="0"/>
                          <a:cs typeface="Times New Roman" panose="02020603050405020304" pitchFamily="18" charset="0"/>
                        </a:rPr>
                        <a:t> November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North Lakes Sports Club </a:t>
                      </a:r>
                    </a:p>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BYO</a:t>
                      </a:r>
                    </a:p>
                  </a:txBody>
                  <a:tcPr marL="68580" marR="68580" marT="0" marB="0">
                    <a:solidFill>
                      <a:schemeClr val="bg1">
                        <a:lumMod val="95000"/>
                      </a:schemeClr>
                    </a:solidFill>
                  </a:tcPr>
                </a:tc>
                <a:tc>
                  <a:txBody>
                    <a:bodyPr/>
                    <a:lstStyle/>
                    <a:p>
                      <a:pPr>
                        <a:lnSpc>
                          <a:spcPct val="107000"/>
                        </a:lnSpc>
                        <a:spcAft>
                          <a:spcPts val="800"/>
                        </a:spcAft>
                      </a:pPr>
                      <a:endParaRPr lang="en-AU" sz="1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664091715"/>
                  </a:ext>
                </a:extLst>
              </a:tr>
              <a:tr h="259665">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1</a:t>
                      </a:r>
                      <a:r>
                        <a:rPr lang="en-AU" sz="11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AU" sz="1100" kern="100" dirty="0">
                          <a:effectLst/>
                          <a:latin typeface="Aptos" panose="020B0004020202020204" pitchFamily="34" charset="0"/>
                          <a:ea typeface="Aptos" panose="020B0004020202020204" pitchFamily="34" charset="0"/>
                          <a:cs typeface="Times New Roman" panose="02020603050405020304" pitchFamily="18" charset="0"/>
                        </a:rPr>
                        <a:t> November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BBQ &amp; Trivia</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lumMod val="95000"/>
                      </a:schemeClr>
                    </a:solidFill>
                  </a:tcPr>
                </a:tc>
                <a:tc>
                  <a:txBody>
                    <a:bodyPr/>
                    <a:lstStyle/>
                    <a:p>
                      <a:pPr>
                        <a:lnSpc>
                          <a:spcPct val="107000"/>
                        </a:lnSpc>
                        <a:spcAft>
                          <a:spcPts val="800"/>
                        </a:spcAft>
                      </a:pPr>
                      <a:endParaRPr lang="en-AU" sz="1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932667507"/>
                  </a:ext>
                </a:extLst>
              </a:tr>
              <a:tr h="306557">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10</a:t>
                      </a:r>
                      <a:r>
                        <a:rPr lang="en-AU" sz="11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AU" sz="1100" kern="100" dirty="0">
                          <a:effectLst/>
                          <a:latin typeface="Aptos" panose="020B0004020202020204" pitchFamily="34" charset="0"/>
                          <a:ea typeface="Aptos" panose="020B0004020202020204" pitchFamily="34" charset="0"/>
                          <a:cs typeface="Times New Roman" panose="02020603050405020304" pitchFamily="18" charset="0"/>
                        </a:rPr>
                        <a:t> November (Sunday)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Aussie World</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9am-5pm</a:t>
                      </a:r>
                    </a:p>
                  </a:txBody>
                  <a:tcPr marL="68580" marR="68580" marT="0" marB="0">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$50</a:t>
                      </a:r>
                    </a:p>
                  </a:txBody>
                  <a:tcPr marL="68580" marR="68580" marT="0" marB="0">
                    <a:solidFill>
                      <a:schemeClr val="bg1">
                        <a:lumMod val="95000"/>
                      </a:schemeClr>
                    </a:solidFill>
                  </a:tcPr>
                </a:tc>
                <a:tc>
                  <a:txBody>
                    <a:bodyPr/>
                    <a:lstStyle/>
                    <a:p>
                      <a:pPr>
                        <a:lnSpc>
                          <a:spcPct val="107000"/>
                        </a:lnSpc>
                        <a:spcAft>
                          <a:spcPts val="800"/>
                        </a:spcAft>
                      </a:pPr>
                      <a:endParaRPr lang="en-AU"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415949248"/>
                  </a:ext>
                </a:extLst>
              </a:tr>
              <a:tr h="306557">
                <a:tc>
                  <a:txBody>
                    <a:bodyPr/>
                    <a:lstStyle/>
                    <a:p>
                      <a:endParaRPr lang="en-AU" sz="130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15</a:t>
                      </a:r>
                      <a:r>
                        <a:rPr lang="en-AU" sz="11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AU" sz="1100" kern="100" dirty="0">
                          <a:effectLst/>
                          <a:latin typeface="Aptos" panose="020B0004020202020204" pitchFamily="34" charset="0"/>
                          <a:ea typeface="Aptos" panose="020B0004020202020204" pitchFamily="34" charset="0"/>
                          <a:cs typeface="Times New Roman" panose="02020603050405020304" pitchFamily="18" charset="0"/>
                        </a:rPr>
                        <a:t> November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Eat Street &amp; Entertainment </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BYO</a:t>
                      </a:r>
                    </a:p>
                  </a:txBody>
                  <a:tcPr marL="68580" marR="68580" marT="0" marB="0">
                    <a:solidFill>
                      <a:schemeClr val="bg1">
                        <a:lumMod val="95000"/>
                      </a:schemeClr>
                    </a:solidFill>
                  </a:tcPr>
                </a:tc>
                <a:tc>
                  <a:txBody>
                    <a:bodyPr/>
                    <a:lstStyle/>
                    <a:p>
                      <a:pPr>
                        <a:lnSpc>
                          <a:spcPct val="107000"/>
                        </a:lnSpc>
                        <a:spcAft>
                          <a:spcPts val="800"/>
                        </a:spcAft>
                      </a:pPr>
                      <a:endParaRPr lang="en-AU"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62438894"/>
                  </a:ext>
                </a:extLst>
              </a:tr>
              <a:tr h="306557">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15</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November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Sweet &amp; Savoury Cooking </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lumMod val="95000"/>
                      </a:schemeClr>
                    </a:solidFill>
                  </a:tcPr>
                </a:tc>
                <a:tc>
                  <a:txBody>
                    <a:bodyPr/>
                    <a:lstStyle/>
                    <a:p>
                      <a:pPr>
                        <a:lnSpc>
                          <a:spcPct val="107000"/>
                        </a:lnSpc>
                        <a:spcAft>
                          <a:spcPts val="800"/>
                        </a:spcAft>
                      </a:pPr>
                      <a:endParaRPr lang="en-AU"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824664324"/>
                  </a:ext>
                </a:extLst>
              </a:tr>
              <a:tr h="306557">
                <a:tc>
                  <a:txBody>
                    <a:bodyPr/>
                    <a:lstStyle/>
                    <a:p>
                      <a:endParaRPr lang="en-AU" sz="130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17</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November (Sunday)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Sea World </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9am-5pm</a:t>
                      </a:r>
                    </a:p>
                  </a:txBody>
                  <a:tcPr marL="68580" marR="68580" marT="0" marB="0">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$10 OOP with Annual Pass or $50 if day pass is required</a:t>
                      </a:r>
                    </a:p>
                  </a:txBody>
                  <a:tcPr marL="68580" marR="68580" marT="0" marB="0">
                    <a:solidFill>
                      <a:schemeClr val="bg1">
                        <a:lumMod val="95000"/>
                      </a:schemeClr>
                    </a:solidFill>
                  </a:tcPr>
                </a:tc>
                <a:tc>
                  <a:txBody>
                    <a:bodyPr/>
                    <a:lstStyle/>
                    <a:p>
                      <a:pPr>
                        <a:lnSpc>
                          <a:spcPct val="107000"/>
                        </a:lnSpc>
                        <a:spcAft>
                          <a:spcPts val="800"/>
                        </a:spcAft>
                      </a:pPr>
                      <a:endParaRPr lang="en-AU"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844419866"/>
                  </a:ext>
                </a:extLst>
              </a:tr>
              <a:tr h="306557">
                <a:tc>
                  <a:txBody>
                    <a:bodyPr/>
                    <a:lstStyle/>
                    <a:p>
                      <a:endParaRPr lang="en-AU" sz="130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29</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November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Movies &amp; Dinner</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BYO</a:t>
                      </a:r>
                    </a:p>
                  </a:txBody>
                  <a:tcPr marL="68580" marR="68580" marT="0" marB="0">
                    <a:solidFill>
                      <a:schemeClr val="bg1">
                        <a:lumMod val="95000"/>
                      </a:schemeClr>
                    </a:solidFill>
                  </a:tcPr>
                </a:tc>
                <a:tc>
                  <a:txBody>
                    <a:bodyPr/>
                    <a:lstStyle/>
                    <a:p>
                      <a:pPr>
                        <a:lnSpc>
                          <a:spcPct val="107000"/>
                        </a:lnSpc>
                        <a:spcAft>
                          <a:spcPts val="800"/>
                        </a:spcAft>
                      </a:pPr>
                      <a:endParaRPr lang="en-AU" sz="1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23670699"/>
                  </a:ext>
                </a:extLst>
              </a:tr>
              <a:tr h="306557">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29</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November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Fish &amp; Chips, Bingo &amp; Karaoke </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lumMod val="95000"/>
                      </a:schemeClr>
                    </a:solidFill>
                  </a:tcPr>
                </a:tc>
                <a:tc>
                  <a:txBody>
                    <a:bodyPr/>
                    <a:lstStyle/>
                    <a:p>
                      <a:pPr>
                        <a:lnSpc>
                          <a:spcPct val="107000"/>
                        </a:lnSpc>
                        <a:spcAft>
                          <a:spcPts val="800"/>
                        </a:spcAft>
                      </a:pPr>
                      <a:endParaRPr lang="en-AU" sz="1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430050805"/>
                  </a:ext>
                </a:extLst>
              </a:tr>
              <a:tr h="306557">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30</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November (Saturday)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Ceramics Art Class at Monte Lupo</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9.30am-3pm</a:t>
                      </a:r>
                    </a:p>
                  </a:txBody>
                  <a:tcPr marL="68580" marR="68580" marT="0" marB="0">
                    <a:solidFill>
                      <a:schemeClr val="bg1">
                        <a:lumMod val="95000"/>
                      </a:schemeClr>
                    </a:solidFill>
                  </a:tcPr>
                </a:tc>
                <a:tc>
                  <a:txBody>
                    <a:bodyPr/>
                    <a:lstStyle/>
                    <a:p>
                      <a:pPr>
                        <a:lnSpc>
                          <a:spcPct val="107000"/>
                        </a:lnSpc>
                        <a:spcAft>
                          <a:spcPts val="800"/>
                        </a:spcAf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$30</a:t>
                      </a:r>
                    </a:p>
                  </a:txBody>
                  <a:tcPr marL="68580" marR="68580" marT="0" marB="0">
                    <a:solidFill>
                      <a:schemeClr val="bg1">
                        <a:lumMod val="95000"/>
                      </a:schemeClr>
                    </a:solidFill>
                  </a:tcPr>
                </a:tc>
                <a:tc>
                  <a:txBody>
                    <a:bodyPr/>
                    <a:lstStyle/>
                    <a:p>
                      <a:pPr>
                        <a:lnSpc>
                          <a:spcPct val="107000"/>
                        </a:lnSpc>
                        <a:spcAft>
                          <a:spcPts val="800"/>
                        </a:spcAft>
                      </a:pPr>
                      <a:endParaRPr lang="en-AU"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810661510"/>
                  </a:ext>
                </a:extLst>
              </a:tr>
            </a:tbl>
          </a:graphicData>
        </a:graphic>
      </p:graphicFrame>
      <p:pic>
        <p:nvPicPr>
          <p:cNvPr id="3" name="Picture 2">
            <a:extLst>
              <a:ext uri="{FF2B5EF4-FFF2-40B4-BE49-F238E27FC236}">
                <a16:creationId xmlns:a16="http://schemas.microsoft.com/office/drawing/2014/main" id="{9ED58C3D-732E-83BD-D137-53237FA484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5750" y="4439333"/>
            <a:ext cx="254385" cy="254385"/>
          </a:xfrm>
          <a:prstGeom prst="rect">
            <a:avLst/>
          </a:prstGeom>
        </p:spPr>
      </p:pic>
      <p:pic>
        <p:nvPicPr>
          <p:cNvPr id="4" name="Picture 3">
            <a:extLst>
              <a:ext uri="{FF2B5EF4-FFF2-40B4-BE49-F238E27FC236}">
                <a16:creationId xmlns:a16="http://schemas.microsoft.com/office/drawing/2014/main" id="{35016C51-67A0-BE2D-BAAE-8822DCB7D7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5335" y="6813824"/>
            <a:ext cx="254385" cy="254385"/>
          </a:xfrm>
          <a:prstGeom prst="rect">
            <a:avLst/>
          </a:prstGeom>
        </p:spPr>
      </p:pic>
      <p:pic>
        <p:nvPicPr>
          <p:cNvPr id="5" name="Picture 4">
            <a:extLst>
              <a:ext uri="{FF2B5EF4-FFF2-40B4-BE49-F238E27FC236}">
                <a16:creationId xmlns:a16="http://schemas.microsoft.com/office/drawing/2014/main" id="{481950B8-EE87-E78C-FDF7-E455C70635A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5384" y="6686631"/>
            <a:ext cx="254385" cy="254385"/>
          </a:xfrm>
          <a:prstGeom prst="rect">
            <a:avLst/>
          </a:prstGeom>
        </p:spPr>
      </p:pic>
      <p:pic>
        <p:nvPicPr>
          <p:cNvPr id="6" name="Picture 5">
            <a:extLst>
              <a:ext uri="{FF2B5EF4-FFF2-40B4-BE49-F238E27FC236}">
                <a16:creationId xmlns:a16="http://schemas.microsoft.com/office/drawing/2014/main" id="{7AEDFDD8-C4C1-D616-A0D5-52AD66C337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5384" y="7068209"/>
            <a:ext cx="254385" cy="254385"/>
          </a:xfrm>
          <a:prstGeom prst="rect">
            <a:avLst/>
          </a:prstGeom>
        </p:spPr>
      </p:pic>
      <p:pic>
        <p:nvPicPr>
          <p:cNvPr id="7" name="Picture 6">
            <a:extLst>
              <a:ext uri="{FF2B5EF4-FFF2-40B4-BE49-F238E27FC236}">
                <a16:creationId xmlns:a16="http://schemas.microsoft.com/office/drawing/2014/main" id="{CD92451B-8094-D104-D40C-FE9DDF69D8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5748" y="6040525"/>
            <a:ext cx="254385" cy="254385"/>
          </a:xfrm>
          <a:prstGeom prst="rect">
            <a:avLst/>
          </a:prstGeom>
        </p:spPr>
      </p:pic>
      <p:pic>
        <p:nvPicPr>
          <p:cNvPr id="8" name="Picture 7">
            <a:extLst>
              <a:ext uri="{FF2B5EF4-FFF2-40B4-BE49-F238E27FC236}">
                <a16:creationId xmlns:a16="http://schemas.microsoft.com/office/drawing/2014/main" id="{B806DD88-2572-A0C1-2B37-A52015F94E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0958" y="5112736"/>
            <a:ext cx="254385" cy="254385"/>
          </a:xfrm>
          <a:prstGeom prst="rect">
            <a:avLst/>
          </a:prstGeom>
        </p:spPr>
      </p:pic>
      <p:pic>
        <p:nvPicPr>
          <p:cNvPr id="9" name="Picture 8">
            <a:extLst>
              <a:ext uri="{FF2B5EF4-FFF2-40B4-BE49-F238E27FC236}">
                <a16:creationId xmlns:a16="http://schemas.microsoft.com/office/drawing/2014/main" id="{6573A48D-BB8C-5996-AD1F-5A246B4DC3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5748" y="6412863"/>
            <a:ext cx="254385" cy="254385"/>
          </a:xfrm>
          <a:prstGeom prst="rect">
            <a:avLst/>
          </a:prstGeom>
        </p:spPr>
      </p:pic>
      <p:pic>
        <p:nvPicPr>
          <p:cNvPr id="10" name="Picture 9">
            <a:extLst>
              <a:ext uri="{FF2B5EF4-FFF2-40B4-BE49-F238E27FC236}">
                <a16:creationId xmlns:a16="http://schemas.microsoft.com/office/drawing/2014/main" id="{B5C9EA50-C842-EFD7-FE68-8A5A6ED750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864" y="3561824"/>
            <a:ext cx="254385" cy="254385"/>
          </a:xfrm>
          <a:prstGeom prst="rect">
            <a:avLst/>
          </a:prstGeom>
        </p:spPr>
      </p:pic>
      <p:pic>
        <p:nvPicPr>
          <p:cNvPr id="11" name="Picture 10">
            <a:extLst>
              <a:ext uri="{FF2B5EF4-FFF2-40B4-BE49-F238E27FC236}">
                <a16:creationId xmlns:a16="http://schemas.microsoft.com/office/drawing/2014/main" id="{45007C56-2822-43BC-EBEE-A271F621B9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5748" y="5576630"/>
            <a:ext cx="254385" cy="254385"/>
          </a:xfrm>
          <a:prstGeom prst="rect">
            <a:avLst/>
          </a:prstGeom>
        </p:spPr>
      </p:pic>
      <p:pic>
        <p:nvPicPr>
          <p:cNvPr id="12" name="Picture 11">
            <a:extLst>
              <a:ext uri="{FF2B5EF4-FFF2-40B4-BE49-F238E27FC236}">
                <a16:creationId xmlns:a16="http://schemas.microsoft.com/office/drawing/2014/main" id="{90D81C39-9D84-A1F9-25A7-6E443CE4142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5747" y="4080193"/>
            <a:ext cx="254385" cy="254385"/>
          </a:xfrm>
          <a:prstGeom prst="rect">
            <a:avLst/>
          </a:prstGeom>
        </p:spPr>
      </p:pic>
    </p:spTree>
    <p:extLst>
      <p:ext uri="{BB962C8B-B14F-4D97-AF65-F5344CB8AC3E}">
        <p14:creationId xmlns:p14="http://schemas.microsoft.com/office/powerpoint/2010/main" val="40621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F6A8ED-361F-B644-525C-416A4771A733}"/>
              </a:ext>
            </a:extLst>
          </p:cNvPr>
          <p:cNvGraphicFramePr>
            <a:graphicFrameLocks noGrp="1"/>
          </p:cNvGraphicFramePr>
          <p:nvPr>
            <p:extLst>
              <p:ext uri="{D42A27DB-BD31-4B8C-83A1-F6EECF244321}">
                <p14:modId xmlns:p14="http://schemas.microsoft.com/office/powerpoint/2010/main" val="1024144008"/>
              </p:ext>
            </p:extLst>
          </p:nvPr>
        </p:nvGraphicFramePr>
        <p:xfrm>
          <a:off x="405066" y="1524880"/>
          <a:ext cx="6740529" cy="4079454"/>
        </p:xfrm>
        <a:graphic>
          <a:graphicData uri="http://schemas.openxmlformats.org/drawingml/2006/table">
            <a:tbl>
              <a:tblPr firstRow="1">
                <a:tableStyleId>{5C22544A-7EE6-4342-B048-85BDC9FD1C3A}</a:tableStyleId>
              </a:tblPr>
              <a:tblGrid>
                <a:gridCol w="661734">
                  <a:extLst>
                    <a:ext uri="{9D8B030D-6E8A-4147-A177-3AD203B41FA5}">
                      <a16:colId xmlns:a16="http://schemas.microsoft.com/office/drawing/2014/main" val="3200664154"/>
                    </a:ext>
                  </a:extLst>
                </a:gridCol>
                <a:gridCol w="1267655">
                  <a:extLst>
                    <a:ext uri="{9D8B030D-6E8A-4147-A177-3AD203B41FA5}">
                      <a16:colId xmlns:a16="http://schemas.microsoft.com/office/drawing/2014/main" val="928596914"/>
                    </a:ext>
                  </a:extLst>
                </a:gridCol>
                <a:gridCol w="1202785">
                  <a:extLst>
                    <a:ext uri="{9D8B030D-6E8A-4147-A177-3AD203B41FA5}">
                      <a16:colId xmlns:a16="http://schemas.microsoft.com/office/drawing/2014/main" val="4226184522"/>
                    </a:ext>
                  </a:extLst>
                </a:gridCol>
                <a:gridCol w="1202785">
                  <a:extLst>
                    <a:ext uri="{9D8B030D-6E8A-4147-A177-3AD203B41FA5}">
                      <a16:colId xmlns:a16="http://schemas.microsoft.com/office/drawing/2014/main" val="1688343268"/>
                    </a:ext>
                  </a:extLst>
                </a:gridCol>
                <a:gridCol w="1561715">
                  <a:extLst>
                    <a:ext uri="{9D8B030D-6E8A-4147-A177-3AD203B41FA5}">
                      <a16:colId xmlns:a16="http://schemas.microsoft.com/office/drawing/2014/main" val="247598592"/>
                    </a:ext>
                  </a:extLst>
                </a:gridCol>
                <a:gridCol w="843855">
                  <a:extLst>
                    <a:ext uri="{9D8B030D-6E8A-4147-A177-3AD203B41FA5}">
                      <a16:colId xmlns:a16="http://schemas.microsoft.com/office/drawing/2014/main" val="2278557545"/>
                    </a:ext>
                  </a:extLst>
                </a:gridCol>
              </a:tblGrid>
              <a:tr h="306557">
                <a:tc gridSpan="6">
                  <a:txBody>
                    <a:bodyPr/>
                    <a:lstStyle/>
                    <a:p>
                      <a:pPr algn="ctr"/>
                      <a:r>
                        <a:rPr lang="en-AU" sz="1300">
                          <a:solidFill>
                            <a:schemeClr val="bg1"/>
                          </a:solidFill>
                          <a:latin typeface="Calibri" panose="020F0502020204030204" pitchFamily="34" charset="0"/>
                          <a:ea typeface="Calibri" panose="020F0502020204030204" pitchFamily="34" charset="0"/>
                          <a:cs typeface="Calibri" panose="020F0502020204030204" pitchFamily="34" charset="0"/>
                        </a:rPr>
                        <a:t>DECEMBER</a:t>
                      </a:r>
                      <a:endParaRPr lang="en-AU" sz="13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solidFill>
                      <a:srgbClr val="D2DE26"/>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rgbClr val="FFDD00"/>
                    </a:solidFill>
                  </a:tcPr>
                </a:tc>
                <a:tc hMerge="1">
                  <a:txBody>
                    <a:bodyPr/>
                    <a:lstStyle/>
                    <a:p>
                      <a:pPr algn="ctr"/>
                      <a:endParaRPr lang="en-AU" sz="13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solidFill>
                      <a:srgbClr val="D2DE26"/>
                    </a:solidFill>
                  </a:tcPr>
                </a:tc>
                <a:extLst>
                  <a:ext uri="{0D108BD9-81ED-4DB2-BD59-A6C34878D82A}">
                    <a16:rowId xmlns:a16="http://schemas.microsoft.com/office/drawing/2014/main" val="133220322"/>
                  </a:ext>
                </a:extLst>
              </a:tr>
              <a:tr h="188610">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Event</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Date</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Location</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Times</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OOP Price</a:t>
                      </a:r>
                    </a:p>
                  </a:txBody>
                  <a:tcPr>
                    <a:solidFill>
                      <a:srgbClr val="FBFCE8"/>
                    </a:solidFill>
                  </a:tcPr>
                </a:tc>
                <a:tc>
                  <a:txBody>
                    <a:bodyPr/>
                    <a:lstStyle/>
                    <a:p>
                      <a:r>
                        <a:rPr lang="en-AU" sz="1200" b="1" dirty="0">
                          <a:latin typeface="Calibri" panose="020F0502020204030204" pitchFamily="34" charset="0"/>
                          <a:ea typeface="Calibri" panose="020F0502020204030204" pitchFamily="34" charset="0"/>
                          <a:cs typeface="Calibri" panose="020F0502020204030204" pitchFamily="34" charset="0"/>
                        </a:rPr>
                        <a:t>Attending</a:t>
                      </a:r>
                    </a:p>
                  </a:txBody>
                  <a:tcPr>
                    <a:solidFill>
                      <a:srgbClr val="FBFCE8"/>
                    </a:solidFill>
                  </a:tcPr>
                </a:tc>
                <a:extLst>
                  <a:ext uri="{0D108BD9-81ED-4DB2-BD59-A6C34878D82A}">
                    <a16:rowId xmlns:a16="http://schemas.microsoft.com/office/drawing/2014/main" val="2881277482"/>
                  </a:ext>
                </a:extLst>
              </a:tr>
              <a:tr h="259665">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7</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December (Saturday)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White Ridge Farm Tour, Animal Encounter &amp; Lunch</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9am-3pm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$25</a:t>
                      </a:r>
                    </a:p>
                  </a:txBody>
                  <a:tcPr marL="68580" marR="68580" marT="0" marB="0">
                    <a:solidFill>
                      <a:schemeClr val="bg1">
                        <a:lumMod val="95000"/>
                      </a:schemeClr>
                    </a:solidFill>
                  </a:tcPr>
                </a:tc>
                <a:tc>
                  <a:txBody>
                    <a:bodyPr/>
                    <a:lstStyle/>
                    <a:p>
                      <a:pPr>
                        <a:lnSpc>
                          <a:spcPct val="107000"/>
                        </a:lnSpc>
                        <a:spcAft>
                          <a:spcPts val="800"/>
                        </a:spcAft>
                      </a:pPr>
                      <a:endParaRPr lang="en-AU" sz="1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020355686"/>
                  </a:ext>
                </a:extLst>
              </a:tr>
              <a:tr h="306557">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8</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December (Sunday)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Timezone, Bowling &amp; Lunch</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10am-4pm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BYO</a:t>
                      </a:r>
                    </a:p>
                  </a:txBody>
                  <a:tcPr marL="68580" marR="68580" marT="0" marB="0">
                    <a:solidFill>
                      <a:schemeClr val="bg1">
                        <a:lumMod val="95000"/>
                      </a:schemeClr>
                    </a:solidFill>
                  </a:tcPr>
                </a:tc>
                <a:tc>
                  <a:txBody>
                    <a:bodyPr/>
                    <a:lstStyle/>
                    <a:p>
                      <a:pPr>
                        <a:lnSpc>
                          <a:spcPct val="107000"/>
                        </a:lnSpc>
                        <a:spcAft>
                          <a:spcPts val="800"/>
                        </a:spcAft>
                      </a:pPr>
                      <a:endParaRPr lang="en-AU" sz="1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074901462"/>
                  </a:ext>
                </a:extLst>
              </a:tr>
              <a:tr h="306557">
                <a:tc>
                  <a:txBody>
                    <a:bodyPr/>
                    <a:lstStyle/>
                    <a:p>
                      <a:endParaRPr lang="en-AU" sz="130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13</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December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Christmas Light Tour &amp; Take Away Dinner</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BYO</a:t>
                      </a:r>
                    </a:p>
                  </a:txBody>
                  <a:tcPr marL="68580" marR="68580" marT="0" marB="0">
                    <a:solidFill>
                      <a:schemeClr val="bg1">
                        <a:lumMod val="95000"/>
                      </a:schemeClr>
                    </a:solidFill>
                  </a:tcPr>
                </a:tc>
                <a:tc>
                  <a:txBody>
                    <a:bodyPr/>
                    <a:lstStyle/>
                    <a:p>
                      <a:pPr>
                        <a:lnSpc>
                          <a:spcPct val="107000"/>
                        </a:lnSpc>
                        <a:spcAft>
                          <a:spcPts val="800"/>
                        </a:spcAft>
                      </a:pPr>
                      <a:endParaRPr lang="en-AU" sz="1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251399277"/>
                  </a:ext>
                </a:extLst>
              </a:tr>
              <a:tr h="306557">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13</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December (Friday)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Christmas Movie &amp; Dinner</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6pm-10.30pm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lumMod val="95000"/>
                      </a:schemeClr>
                    </a:solidFill>
                  </a:tcPr>
                </a:tc>
                <a:tc>
                  <a:txBody>
                    <a:bodyPr/>
                    <a:lstStyle/>
                    <a:p>
                      <a:pPr>
                        <a:lnSpc>
                          <a:spcPct val="107000"/>
                        </a:lnSpc>
                        <a:spcAft>
                          <a:spcPts val="800"/>
                        </a:spcAft>
                      </a:pPr>
                      <a:endParaRPr lang="en-AU"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584294928"/>
                  </a:ext>
                </a:extLst>
              </a:tr>
              <a:tr h="306557">
                <a:tc>
                  <a:txBody>
                    <a:bodyPr/>
                    <a:lstStyle/>
                    <a:p>
                      <a:endParaRPr lang="en-AU" sz="130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15</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AU" sz="1100" kern="100">
                          <a:effectLst/>
                          <a:latin typeface="Aptos" panose="020B0004020202020204" pitchFamily="34" charset="0"/>
                          <a:ea typeface="Aptos" panose="020B0004020202020204" pitchFamily="34" charset="0"/>
                          <a:cs typeface="Times New Roman" panose="02020603050405020304" pitchFamily="18" charset="0"/>
                        </a:rPr>
                        <a:t> December (Sunday)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Cinema &amp; Lunch</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11am-5pm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BYO</a:t>
                      </a:r>
                    </a:p>
                  </a:txBody>
                  <a:tcPr marL="68580" marR="68580" marT="0" marB="0">
                    <a:solidFill>
                      <a:schemeClr val="bg1">
                        <a:lumMod val="95000"/>
                      </a:schemeClr>
                    </a:solidFill>
                  </a:tcPr>
                </a:tc>
                <a:tc>
                  <a:txBody>
                    <a:bodyPr/>
                    <a:lstStyle/>
                    <a:p>
                      <a:pPr>
                        <a:lnSpc>
                          <a:spcPct val="107000"/>
                        </a:lnSpc>
                        <a:spcAft>
                          <a:spcPts val="800"/>
                        </a:spcAft>
                      </a:pPr>
                      <a:endParaRPr lang="en-AU"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273811126"/>
                  </a:ext>
                </a:extLst>
              </a:tr>
              <a:tr h="306557">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21</a:t>
                      </a:r>
                      <a:r>
                        <a:rPr lang="en-AU" sz="1100" kern="100" baseline="30000">
                          <a:effectLst/>
                          <a:latin typeface="Aptos" panose="020B0004020202020204" pitchFamily="34" charset="0"/>
                          <a:ea typeface="Aptos" panose="020B0004020202020204" pitchFamily="34" charset="0"/>
                          <a:cs typeface="Times New Roman" panose="02020603050405020304" pitchFamily="18" charset="0"/>
                        </a:rPr>
                        <a:t>st</a:t>
                      </a:r>
                      <a:r>
                        <a:rPr lang="en-AU" sz="1100" kern="100">
                          <a:effectLst/>
                          <a:latin typeface="Aptos" panose="020B0004020202020204" pitchFamily="34" charset="0"/>
                          <a:ea typeface="Aptos" panose="020B0004020202020204" pitchFamily="34" charset="0"/>
                          <a:cs typeface="Times New Roman" panose="02020603050405020304" pitchFamily="18" charset="0"/>
                        </a:rPr>
                        <a:t> December (Saturday)</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End of Year Celebration at EMP- Dress up,  DJ, Catering &amp; Gift</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4pm-9pm</a:t>
                      </a:r>
                    </a:p>
                  </a:txBody>
                  <a:tcPr marL="68580" marR="68580" marT="0" marB="0">
                    <a:solidFill>
                      <a:schemeClr val="bg1">
                        <a:lumMod val="95000"/>
                      </a:schemeClr>
                    </a:solidFill>
                  </a:tcPr>
                </a:tc>
                <a:tc>
                  <a:txBody>
                    <a:bodyPr/>
                    <a:lstStyle/>
                    <a:p>
                      <a:pPr>
                        <a:lnSpc>
                          <a:spcPct val="107000"/>
                        </a:lnSpc>
                        <a:spcAft>
                          <a:spcPts val="800"/>
                        </a:spcAft>
                      </a:pPr>
                      <a:r>
                        <a:rPr lang="en-AU" sz="1100" kern="100">
                          <a:effectLst/>
                          <a:latin typeface="Aptos" panose="020B0004020202020204" pitchFamily="34" charset="0"/>
                          <a:ea typeface="Aptos" panose="020B0004020202020204" pitchFamily="34" charset="0"/>
                          <a:cs typeface="Times New Roman" panose="02020603050405020304" pitchFamily="18" charset="0"/>
                        </a:rPr>
                        <a:t>$30</a:t>
                      </a:r>
                    </a:p>
                  </a:txBody>
                  <a:tcPr marL="68580" marR="68580" marT="0" marB="0">
                    <a:solidFill>
                      <a:schemeClr val="bg1">
                        <a:lumMod val="95000"/>
                      </a:schemeClr>
                    </a:solidFill>
                  </a:tcPr>
                </a:tc>
                <a:tc>
                  <a:txBody>
                    <a:bodyPr/>
                    <a:lstStyle/>
                    <a:p>
                      <a:pPr>
                        <a:lnSpc>
                          <a:spcPct val="107000"/>
                        </a:lnSpc>
                        <a:spcAft>
                          <a:spcPts val="800"/>
                        </a:spcAft>
                      </a:pPr>
                      <a:endParaRPr lang="en-AU"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470694837"/>
                  </a:ext>
                </a:extLst>
              </a:tr>
              <a:tr h="306557">
                <a:tc>
                  <a:txBody>
                    <a:bodyPr/>
                    <a:lstStyle/>
                    <a:p>
                      <a:endParaRPr lang="en-AU" sz="13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nSpc>
                          <a:spcPct val="107000"/>
                        </a:lnSpc>
                        <a:spcAft>
                          <a:spcPts val="800"/>
                        </a:spcAft>
                      </a:pP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800"/>
                        </a:spcAft>
                      </a:pP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800"/>
                        </a:spcAft>
                      </a:pPr>
                      <a:endParaRPr lang="en-AU"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800"/>
                        </a:spcAft>
                      </a:pP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800"/>
                        </a:spcAft>
                      </a:pPr>
                      <a:endParaRPr lang="en-AU"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471407860"/>
                  </a:ext>
                </a:extLst>
              </a:tr>
            </a:tbl>
          </a:graphicData>
        </a:graphic>
      </p:graphicFrame>
      <p:pic>
        <p:nvPicPr>
          <p:cNvPr id="37" name="Picture 36">
            <a:extLst>
              <a:ext uri="{FF2B5EF4-FFF2-40B4-BE49-F238E27FC236}">
                <a16:creationId xmlns:a16="http://schemas.microsoft.com/office/drawing/2014/main" id="{F9EC5666-DB6D-F773-E5D5-2A5B57B6BD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3350" y="2892692"/>
            <a:ext cx="254385" cy="254385"/>
          </a:xfrm>
          <a:prstGeom prst="rect">
            <a:avLst/>
          </a:prstGeom>
        </p:spPr>
      </p:pic>
      <p:pic>
        <p:nvPicPr>
          <p:cNvPr id="4" name="Picture 3">
            <a:extLst>
              <a:ext uri="{FF2B5EF4-FFF2-40B4-BE49-F238E27FC236}">
                <a16:creationId xmlns:a16="http://schemas.microsoft.com/office/drawing/2014/main" id="{1FB18B2E-1B6E-1834-8F4A-063317C346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7694" y="3572509"/>
            <a:ext cx="254385" cy="254385"/>
          </a:xfrm>
          <a:prstGeom prst="rect">
            <a:avLst/>
          </a:prstGeom>
        </p:spPr>
      </p:pic>
      <p:pic>
        <p:nvPicPr>
          <p:cNvPr id="5" name="Picture 4">
            <a:extLst>
              <a:ext uri="{FF2B5EF4-FFF2-40B4-BE49-F238E27FC236}">
                <a16:creationId xmlns:a16="http://schemas.microsoft.com/office/drawing/2014/main" id="{126B55AE-D301-00ED-FD7D-397655D16A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53262" y="3321659"/>
            <a:ext cx="254385" cy="254385"/>
          </a:xfrm>
          <a:prstGeom prst="rect">
            <a:avLst/>
          </a:prstGeom>
        </p:spPr>
      </p:pic>
      <p:pic>
        <p:nvPicPr>
          <p:cNvPr id="6" name="Picture 5">
            <a:extLst>
              <a:ext uri="{FF2B5EF4-FFF2-40B4-BE49-F238E27FC236}">
                <a16:creationId xmlns:a16="http://schemas.microsoft.com/office/drawing/2014/main" id="{B342577C-8DCF-6FA7-2BE2-FCD2DD91AE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3349" y="3364594"/>
            <a:ext cx="254385" cy="254385"/>
          </a:xfrm>
          <a:prstGeom prst="rect">
            <a:avLst/>
          </a:prstGeom>
        </p:spPr>
      </p:pic>
      <p:pic>
        <p:nvPicPr>
          <p:cNvPr id="7" name="Picture 6">
            <a:extLst>
              <a:ext uri="{FF2B5EF4-FFF2-40B4-BE49-F238E27FC236}">
                <a16:creationId xmlns:a16="http://schemas.microsoft.com/office/drawing/2014/main" id="{7F53EDDD-AC25-5BFF-F77C-36D6E4032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919" y="4490871"/>
            <a:ext cx="254385" cy="254385"/>
          </a:xfrm>
          <a:prstGeom prst="rect">
            <a:avLst/>
          </a:prstGeom>
        </p:spPr>
      </p:pic>
      <p:pic>
        <p:nvPicPr>
          <p:cNvPr id="8" name="Picture 7">
            <a:extLst>
              <a:ext uri="{FF2B5EF4-FFF2-40B4-BE49-F238E27FC236}">
                <a16:creationId xmlns:a16="http://schemas.microsoft.com/office/drawing/2014/main" id="{3F9B4BE5-D24E-6DA9-4815-DE1B6E5BA3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7694" y="3992875"/>
            <a:ext cx="254385" cy="254385"/>
          </a:xfrm>
          <a:prstGeom prst="rect">
            <a:avLst/>
          </a:prstGeom>
        </p:spPr>
      </p:pic>
      <p:pic>
        <p:nvPicPr>
          <p:cNvPr id="9" name="Picture 8">
            <a:extLst>
              <a:ext uri="{FF2B5EF4-FFF2-40B4-BE49-F238E27FC236}">
                <a16:creationId xmlns:a16="http://schemas.microsoft.com/office/drawing/2014/main" id="{AA9DFE89-CE21-46D6-0F03-89AE903BC9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3351" y="2162582"/>
            <a:ext cx="254385" cy="254385"/>
          </a:xfrm>
          <a:prstGeom prst="rect">
            <a:avLst/>
          </a:prstGeom>
        </p:spPr>
      </p:pic>
      <p:graphicFrame>
        <p:nvGraphicFramePr>
          <p:cNvPr id="10" name="Table 9">
            <a:extLst>
              <a:ext uri="{FF2B5EF4-FFF2-40B4-BE49-F238E27FC236}">
                <a16:creationId xmlns:a16="http://schemas.microsoft.com/office/drawing/2014/main" id="{1636CAE2-65EA-3ED3-AB5A-15CC8537D761}"/>
              </a:ext>
            </a:extLst>
          </p:cNvPr>
          <p:cNvGraphicFramePr>
            <a:graphicFrameLocks noGrp="1"/>
          </p:cNvGraphicFramePr>
          <p:nvPr>
            <p:extLst>
              <p:ext uri="{D42A27DB-BD31-4B8C-83A1-F6EECF244321}">
                <p14:modId xmlns:p14="http://schemas.microsoft.com/office/powerpoint/2010/main" val="1308161784"/>
              </p:ext>
            </p:extLst>
          </p:nvPr>
        </p:nvGraphicFramePr>
        <p:xfrm>
          <a:off x="405065" y="6986984"/>
          <a:ext cx="6740529" cy="1152000"/>
        </p:xfrm>
        <a:graphic>
          <a:graphicData uri="http://schemas.openxmlformats.org/drawingml/2006/table">
            <a:tbl>
              <a:tblPr firstRow="1" bandRow="1">
                <a:tableStyleId>{5C22544A-7EE6-4342-B048-85BDC9FD1C3A}</a:tableStyleId>
              </a:tblPr>
              <a:tblGrid>
                <a:gridCol w="684594">
                  <a:extLst>
                    <a:ext uri="{9D8B030D-6E8A-4147-A177-3AD203B41FA5}">
                      <a16:colId xmlns:a16="http://schemas.microsoft.com/office/drawing/2014/main" val="2530112129"/>
                    </a:ext>
                  </a:extLst>
                </a:gridCol>
                <a:gridCol w="6055935">
                  <a:extLst>
                    <a:ext uri="{9D8B030D-6E8A-4147-A177-3AD203B41FA5}">
                      <a16:colId xmlns:a16="http://schemas.microsoft.com/office/drawing/2014/main" val="2082857306"/>
                    </a:ext>
                  </a:extLst>
                </a:gridCol>
              </a:tblGrid>
              <a:tr h="288000">
                <a:tc>
                  <a:txBody>
                    <a:bodyPr/>
                    <a:lstStyle/>
                    <a:p>
                      <a:r>
                        <a:rPr lang="en-AU" sz="1000" dirty="0">
                          <a:solidFill>
                            <a:schemeClr val="tx1"/>
                          </a:solidFill>
                          <a:latin typeface="Calibri" panose="020F0502020204030204" pitchFamily="34" charset="0"/>
                          <a:ea typeface="Calibri" panose="020F0502020204030204" pitchFamily="34" charset="0"/>
                          <a:cs typeface="Calibri" panose="020F0502020204030204" pitchFamily="34" charset="0"/>
                        </a:rPr>
                        <a:t>Name: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DF1"/>
                    </a:solidFill>
                  </a:tcPr>
                </a:tc>
                <a:tc>
                  <a:txBody>
                    <a:bodyPr/>
                    <a:lstStyle/>
                    <a:p>
                      <a:endParaRPr lang="en-AU"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DF1"/>
                    </a:solidFill>
                  </a:tcPr>
                </a:tc>
                <a:extLst>
                  <a:ext uri="{0D108BD9-81ED-4DB2-BD59-A6C34878D82A}">
                    <a16:rowId xmlns:a16="http://schemas.microsoft.com/office/drawing/2014/main" val="2411914946"/>
                  </a:ext>
                </a:extLst>
              </a:tr>
              <a:tr h="288000">
                <a:tc>
                  <a:txBody>
                    <a:bodyPr/>
                    <a:lstStyle/>
                    <a:p>
                      <a:r>
                        <a:rPr lang="en-AU" sz="1000" b="1" dirty="0">
                          <a:solidFill>
                            <a:schemeClr val="tx1"/>
                          </a:solidFill>
                          <a:latin typeface="Calibri" panose="020F0502020204030204" pitchFamily="34" charset="0"/>
                          <a:ea typeface="Calibri" panose="020F0502020204030204" pitchFamily="34" charset="0"/>
                          <a:cs typeface="Calibri" panose="020F0502020204030204" pitchFamily="34" charset="0"/>
                        </a:rPr>
                        <a:t>Phone: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DF1"/>
                    </a:solidFill>
                  </a:tcPr>
                </a:tc>
                <a:tc>
                  <a:txBody>
                    <a:bodyPr/>
                    <a:lstStyle/>
                    <a:p>
                      <a:endParaRPr lang="en-AU"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DF1"/>
                    </a:solidFill>
                  </a:tcPr>
                </a:tc>
                <a:extLst>
                  <a:ext uri="{0D108BD9-81ED-4DB2-BD59-A6C34878D82A}">
                    <a16:rowId xmlns:a16="http://schemas.microsoft.com/office/drawing/2014/main" val="3659030264"/>
                  </a:ext>
                </a:extLst>
              </a:tr>
              <a:tr h="288000">
                <a:tc>
                  <a:txBody>
                    <a:bodyPr/>
                    <a:lstStyle/>
                    <a:p>
                      <a:r>
                        <a:rPr lang="en-AU" sz="1000" b="1" dirty="0">
                          <a:solidFill>
                            <a:schemeClr val="tx1"/>
                          </a:solidFill>
                          <a:latin typeface="Calibri" panose="020F0502020204030204" pitchFamily="34" charset="0"/>
                          <a:ea typeface="Calibri" panose="020F0502020204030204" pitchFamily="34" charset="0"/>
                          <a:cs typeface="Calibri" panose="020F0502020204030204" pitchFamily="34" charset="0"/>
                        </a:rPr>
                        <a:t>Email:</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DF1"/>
                    </a:solidFill>
                  </a:tcPr>
                </a:tc>
                <a:tc>
                  <a:txBody>
                    <a:bodyPr/>
                    <a:lstStyle/>
                    <a:p>
                      <a:endParaRPr lang="en-AU"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DF1"/>
                    </a:solidFill>
                  </a:tcPr>
                </a:tc>
                <a:extLst>
                  <a:ext uri="{0D108BD9-81ED-4DB2-BD59-A6C34878D82A}">
                    <a16:rowId xmlns:a16="http://schemas.microsoft.com/office/drawing/2014/main" val="2992727041"/>
                  </a:ext>
                </a:extLst>
              </a:tr>
              <a:tr h="288000">
                <a:tc>
                  <a:txBody>
                    <a:bodyPr/>
                    <a:lstStyle/>
                    <a:p>
                      <a:r>
                        <a:rPr lang="en-AU" sz="1000" b="1" dirty="0">
                          <a:solidFill>
                            <a:schemeClr val="tx1"/>
                          </a:solidFill>
                          <a:latin typeface="Calibri" panose="020F0502020204030204" pitchFamily="34" charset="0"/>
                          <a:ea typeface="Calibri" panose="020F0502020204030204" pitchFamily="34" charset="0"/>
                          <a:cs typeface="Calibri" panose="020F0502020204030204" pitchFamily="34" charset="0"/>
                        </a:rPr>
                        <a:t>Address: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DF1"/>
                    </a:solidFill>
                  </a:tcPr>
                </a:tc>
                <a:tc>
                  <a:txBody>
                    <a:bodyPr/>
                    <a:lstStyle/>
                    <a:p>
                      <a:endParaRPr lang="en-AU"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DF1"/>
                    </a:solidFill>
                  </a:tcPr>
                </a:tc>
                <a:extLst>
                  <a:ext uri="{0D108BD9-81ED-4DB2-BD59-A6C34878D82A}">
                    <a16:rowId xmlns:a16="http://schemas.microsoft.com/office/drawing/2014/main" val="2926930742"/>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66E9671D-768D-955D-52A6-C2597F5652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348" y="4664654"/>
            <a:ext cx="254385" cy="254385"/>
          </a:xfrm>
          <a:prstGeom prst="rect">
            <a:avLst/>
          </a:prstGeom>
        </p:spPr>
      </p:pic>
      <p:pic>
        <p:nvPicPr>
          <p:cNvPr id="11" name="Picture 10">
            <a:extLst>
              <a:ext uri="{FF2B5EF4-FFF2-40B4-BE49-F238E27FC236}">
                <a16:creationId xmlns:a16="http://schemas.microsoft.com/office/drawing/2014/main" id="{CF4E3463-3EDA-D031-BB6A-BF8E831465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3348" y="4112386"/>
            <a:ext cx="254385" cy="254385"/>
          </a:xfrm>
          <a:prstGeom prst="rect">
            <a:avLst/>
          </a:prstGeom>
        </p:spPr>
      </p:pic>
      <p:pic>
        <p:nvPicPr>
          <p:cNvPr id="12" name="Picture 11">
            <a:extLst>
              <a:ext uri="{FF2B5EF4-FFF2-40B4-BE49-F238E27FC236}">
                <a16:creationId xmlns:a16="http://schemas.microsoft.com/office/drawing/2014/main" id="{AB738C17-BB1A-D3D0-21B1-13BEB1A07E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3348" y="3724974"/>
            <a:ext cx="254385" cy="254385"/>
          </a:xfrm>
          <a:prstGeom prst="rect">
            <a:avLst/>
          </a:prstGeom>
        </p:spPr>
      </p:pic>
    </p:spTree>
    <p:extLst>
      <p:ext uri="{BB962C8B-B14F-4D97-AF65-F5344CB8AC3E}">
        <p14:creationId xmlns:p14="http://schemas.microsoft.com/office/powerpoint/2010/main" val="265079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A0DE2-2580-4218-9482-EFE2242CA7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5" y="658"/>
            <a:ext cx="7557702" cy="10690493"/>
          </a:xfrm>
          <a:prstGeom prst="rect">
            <a:avLst/>
          </a:prstGeom>
        </p:spPr>
      </p:pic>
    </p:spTree>
    <p:extLst>
      <p:ext uri="{BB962C8B-B14F-4D97-AF65-F5344CB8AC3E}">
        <p14:creationId xmlns:p14="http://schemas.microsoft.com/office/powerpoint/2010/main" val="34495924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BF9FDBF502FC4282D4FE4A66926F27" ma:contentTypeVersion="18" ma:contentTypeDescription="Create a new document." ma:contentTypeScope="" ma:versionID="5a29d4709b8dc2bb4eedac944b0d1280">
  <xsd:schema xmlns:xsd="http://www.w3.org/2001/XMLSchema" xmlns:xs="http://www.w3.org/2001/XMLSchema" xmlns:p="http://schemas.microsoft.com/office/2006/metadata/properties" xmlns:ns2="1a7fe303-202a-460f-86e6-a96029747e45" xmlns:ns3="bfe293dd-cd11-4387-b29a-86afcc07f4f2" targetNamespace="http://schemas.microsoft.com/office/2006/metadata/properties" ma:root="true" ma:fieldsID="aab6351753dcc8fa875aa7128da7f1f7" ns2:_="" ns3:_="">
    <xsd:import namespace="1a7fe303-202a-460f-86e6-a96029747e45"/>
    <xsd:import namespace="bfe293dd-cd11-4387-b29a-86afcc07f4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7fe303-202a-460f-86e6-a96029747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e71dd0-d687-43ae-8df7-8d32ef7b54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e293dd-cd11-4387-b29a-86afcc07f4f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2273f99-2e34-4b62-8c38-40e6b6b4be02}" ma:internalName="TaxCatchAll" ma:showField="CatchAllData" ma:web="bfe293dd-cd11-4387-b29a-86afcc07f4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7fe303-202a-460f-86e6-a96029747e45">
      <Terms xmlns="http://schemas.microsoft.com/office/infopath/2007/PartnerControls"/>
    </lcf76f155ced4ddcb4097134ff3c332f>
    <TaxCatchAll xmlns="bfe293dd-cd11-4387-b29a-86afcc07f4f2" xsi:nil="true"/>
  </documentManagement>
</p:properties>
</file>

<file path=customXml/itemProps1.xml><?xml version="1.0" encoding="utf-8"?>
<ds:datastoreItem xmlns:ds="http://schemas.openxmlformats.org/officeDocument/2006/customXml" ds:itemID="{6B2B3A03-485F-4D6E-9A95-BAD67662408D}">
  <ds:schemaRefs>
    <ds:schemaRef ds:uri="http://schemas.microsoft.com/sharepoint/v3/contenttype/forms"/>
  </ds:schemaRefs>
</ds:datastoreItem>
</file>

<file path=customXml/itemProps2.xml><?xml version="1.0" encoding="utf-8"?>
<ds:datastoreItem xmlns:ds="http://schemas.openxmlformats.org/officeDocument/2006/customXml" ds:itemID="{40195364-0262-49A7-9345-41D53A8CD4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7fe303-202a-460f-86e6-a96029747e45"/>
    <ds:schemaRef ds:uri="bfe293dd-cd11-4387-b29a-86afcc07f4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0A733E-D4C6-49C1-8DF8-8C6D13E57DAA}">
  <ds:schemaRefs>
    <ds:schemaRef ds:uri="http://purl.org/dc/terms/"/>
    <ds:schemaRef ds:uri="1a7fe303-202a-460f-86e6-a96029747e45"/>
    <ds:schemaRef ds:uri="http://schemas.microsoft.com/office/infopath/2007/PartnerControls"/>
    <ds:schemaRef ds:uri="bfe293dd-cd11-4387-b29a-86afcc07f4f2"/>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506</TotalTime>
  <Words>448</Words>
  <Application>Microsoft Office PowerPoint</Application>
  <PresentationFormat>Custom</PresentationFormat>
  <Paragraphs>121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Arial</vt:lpstr>
      <vt:lpstr>Calibri</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Maddie Ezzy</dc:creator>
  <cp:lastModifiedBy>Isaac Sparshott</cp:lastModifiedBy>
  <cp:revision>11</cp:revision>
  <cp:lastPrinted>2024-06-18T04:28:08Z</cp:lastPrinted>
  <dcterms:created xsi:type="dcterms:W3CDTF">2021-11-02T23:49:14Z</dcterms:created>
  <dcterms:modified xsi:type="dcterms:W3CDTF">2024-08-30T03:44:53Z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0x010100FFBF9FDBF502FC4282D4FE4A66926F27</vt:lpwstr>
  </property>
  <property fmtid="{D5CDD505-2E9C-101B-9397-08002B2CF9AE}" pid="3" name="MediaServiceImageTags">
    <vt:lpwstr/>
  </property>
</Properties>
</file>